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Grade 4 Spelling List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Weekly spelling curriculum and practice words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 1 – Everyday Words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1. answer</a:t>
            </a:r>
          </a:p>
          <a:p>
            <a:pPr/>
            <a:r>
              <a:t>2. enough</a:t>
            </a:r>
          </a:p>
          <a:p>
            <a:pPr/>
            <a:r>
              <a:t>3. through</a:t>
            </a:r>
          </a:p>
          <a:p>
            <a:pPr/>
            <a:r>
              <a:t>4. though</a:t>
            </a:r>
          </a:p>
          <a:p>
            <a:pPr/>
            <a:r>
              <a:t>5. thought</a:t>
            </a:r>
          </a:p>
          <a:p>
            <a:pPr/>
            <a:r>
              <a:t>6. friend</a:t>
            </a:r>
          </a:p>
          <a:p>
            <a:pPr/>
            <a:r>
              <a:t>7. favorite</a:t>
            </a:r>
          </a:p>
          <a:p>
            <a:pPr/>
            <a:r>
              <a:t>8. beautiful</a:t>
            </a:r>
          </a:p>
          <a:p>
            <a:pPr/>
            <a:r>
              <a:t>9. different</a:t>
            </a:r>
          </a:p>
          <a:p>
            <a:pPr/>
            <a:r>
              <a:t>10. important</a:t>
            </a:r>
          </a:p>
          <a:p>
            <a:pPr/>
            <a:r>
              <a:t>11. because</a:t>
            </a:r>
          </a:p>
          <a:p>
            <a:pPr/>
            <a:r>
              <a:t>12. another</a:t>
            </a:r>
          </a:p>
          <a:p>
            <a:pPr/>
            <a:r>
              <a:t>13. remember</a:t>
            </a:r>
          </a:p>
          <a:p>
            <a:pPr/>
            <a:r>
              <a:t>14. together</a:t>
            </a:r>
          </a:p>
          <a:p>
            <a:pPr/>
            <a:r>
              <a:t>15. surprise</a:t>
            </a:r>
          </a:p>
          <a:p>
            <a:pPr/>
            <a:r>
              <a:t>16. sentence</a:t>
            </a:r>
          </a:p>
          <a:p>
            <a:pPr/>
            <a:r>
              <a:t>17. complete</a:t>
            </a:r>
          </a:p>
          <a:p>
            <a:pPr/>
            <a:r>
              <a:t>18. family</a:t>
            </a:r>
          </a:p>
          <a:p>
            <a:pPr/>
            <a:r>
              <a:t>19. example</a:t>
            </a:r>
          </a:p>
          <a:p>
            <a:pPr/>
            <a:r>
              <a:t>20. language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 2 – Long Vowel Patterns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1. station</a:t>
            </a:r>
          </a:p>
          <a:p>
            <a:pPr/>
            <a:r>
              <a:t>2. explain</a:t>
            </a:r>
          </a:p>
          <a:p>
            <a:pPr/>
            <a:r>
              <a:t>3. freedom</a:t>
            </a:r>
          </a:p>
          <a:p>
            <a:pPr/>
            <a:r>
              <a:t>4. reason</a:t>
            </a:r>
          </a:p>
          <a:p>
            <a:pPr/>
            <a:r>
              <a:t>5. complaint</a:t>
            </a:r>
          </a:p>
          <a:p>
            <a:pPr/>
            <a:r>
              <a:t>6. beneath</a:t>
            </a:r>
          </a:p>
          <a:p>
            <a:pPr/>
            <a:r>
              <a:t>7. receive</a:t>
            </a:r>
          </a:p>
          <a:p>
            <a:pPr/>
            <a:r>
              <a:t>8. ceiling</a:t>
            </a:r>
          </a:p>
          <a:p>
            <a:pPr/>
            <a:r>
              <a:t>9. peaceful</a:t>
            </a:r>
          </a:p>
          <a:p>
            <a:pPr/>
            <a:r>
              <a:t>10. creature</a:t>
            </a:r>
          </a:p>
          <a:p>
            <a:pPr/>
            <a:r>
              <a:t>11. rainbow</a:t>
            </a:r>
          </a:p>
          <a:p>
            <a:pPr/>
            <a:r>
              <a:t>12. coach</a:t>
            </a:r>
          </a:p>
          <a:p>
            <a:pPr/>
            <a:r>
              <a:t>13. floating</a:t>
            </a:r>
          </a:p>
          <a:p>
            <a:pPr/>
            <a:r>
              <a:t>14. approach</a:t>
            </a:r>
          </a:p>
          <a:p>
            <a:pPr/>
            <a:r>
              <a:t>15. display</a:t>
            </a:r>
          </a:p>
          <a:p>
            <a:pPr/>
            <a:r>
              <a:t>16. payment</a:t>
            </a:r>
          </a:p>
          <a:p>
            <a:pPr/>
            <a:r>
              <a:t>17. detail</a:t>
            </a:r>
          </a:p>
          <a:p>
            <a:pPr/>
            <a:r>
              <a:t>18. remain</a:t>
            </a:r>
          </a:p>
          <a:p>
            <a:pPr/>
            <a:r>
              <a:t>19. season</a:t>
            </a:r>
          </a:p>
          <a:p>
            <a:pPr/>
            <a:r>
              <a:t>20. mistake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 3 – Prefixes &amp; Suffixes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1. unhappy</a:t>
            </a:r>
          </a:p>
          <a:p>
            <a:pPr/>
            <a:r>
              <a:t>2. rewrite</a:t>
            </a:r>
          </a:p>
          <a:p>
            <a:pPr/>
            <a:r>
              <a:t>3. preview</a:t>
            </a:r>
          </a:p>
          <a:p>
            <a:pPr/>
            <a:r>
              <a:t>4. careless</a:t>
            </a:r>
          </a:p>
          <a:p>
            <a:pPr/>
            <a:r>
              <a:t>5. hopeful</a:t>
            </a:r>
          </a:p>
          <a:p>
            <a:pPr/>
            <a:r>
              <a:t>6. kindness</a:t>
            </a:r>
          </a:p>
          <a:p>
            <a:pPr/>
            <a:r>
              <a:t>7. joyful</a:t>
            </a:r>
          </a:p>
          <a:p>
            <a:pPr/>
            <a:r>
              <a:t>8. quickly</a:t>
            </a:r>
          </a:p>
          <a:p>
            <a:pPr/>
            <a:r>
              <a:t>9. fearless</a:t>
            </a:r>
          </a:p>
          <a:p>
            <a:pPr/>
            <a:r>
              <a:t>10. impossible</a:t>
            </a:r>
          </a:p>
          <a:p>
            <a:pPr/>
            <a:r>
              <a:t>11. disagree</a:t>
            </a:r>
          </a:p>
          <a:p>
            <a:pPr/>
            <a:r>
              <a:t>12. incorrect</a:t>
            </a:r>
          </a:p>
          <a:p>
            <a:pPr/>
            <a:r>
              <a:t>13. helpful</a:t>
            </a:r>
          </a:p>
          <a:p>
            <a:pPr/>
            <a:r>
              <a:t>14. colorful</a:t>
            </a:r>
          </a:p>
          <a:p>
            <a:pPr/>
            <a:r>
              <a:t>15. painless</a:t>
            </a:r>
          </a:p>
          <a:p>
            <a:pPr/>
            <a:r>
              <a:t>16. movement</a:t>
            </a:r>
          </a:p>
          <a:p>
            <a:pPr/>
            <a:r>
              <a:t>17. teacher</a:t>
            </a:r>
          </a:p>
          <a:p>
            <a:pPr/>
            <a:r>
              <a:t>18. washable</a:t>
            </a:r>
          </a:p>
          <a:p>
            <a:pPr/>
            <a:r>
              <a:t>19. playful</a:t>
            </a:r>
          </a:p>
          <a:p>
            <a:pPr/>
            <a:r>
              <a:t>20. wonderful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 4 – Science &amp; Nature Words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1. ecosystem</a:t>
            </a:r>
          </a:p>
          <a:p>
            <a:pPr/>
            <a:r>
              <a:t>2. habitat</a:t>
            </a:r>
          </a:p>
          <a:p>
            <a:pPr/>
            <a:r>
              <a:t>3. energy</a:t>
            </a:r>
          </a:p>
          <a:p>
            <a:pPr/>
            <a:r>
              <a:t>4. experiment</a:t>
            </a:r>
          </a:p>
          <a:p>
            <a:pPr/>
            <a:r>
              <a:t>5. weather</a:t>
            </a:r>
          </a:p>
          <a:p>
            <a:pPr/>
            <a:r>
              <a:t>6. climate</a:t>
            </a:r>
          </a:p>
          <a:p>
            <a:pPr/>
            <a:r>
              <a:t>7. electricity</a:t>
            </a:r>
          </a:p>
          <a:p>
            <a:pPr/>
            <a:r>
              <a:t>8. magnet</a:t>
            </a:r>
          </a:p>
          <a:p>
            <a:pPr/>
            <a:r>
              <a:t>9. organism</a:t>
            </a:r>
          </a:p>
          <a:p>
            <a:pPr/>
            <a:r>
              <a:t>10. environment</a:t>
            </a:r>
          </a:p>
          <a:p>
            <a:pPr/>
            <a:r>
              <a:t>11. mineral</a:t>
            </a:r>
          </a:p>
          <a:p>
            <a:pPr/>
            <a:r>
              <a:t>12. gravity</a:t>
            </a:r>
          </a:p>
          <a:p>
            <a:pPr/>
            <a:r>
              <a:t>13. planet</a:t>
            </a:r>
          </a:p>
          <a:p>
            <a:pPr/>
            <a:r>
              <a:t>14. galaxy</a:t>
            </a:r>
          </a:p>
          <a:p>
            <a:pPr/>
            <a:r>
              <a:t>15. temperature</a:t>
            </a:r>
          </a:p>
          <a:p>
            <a:pPr/>
            <a:r>
              <a:t>16. solution</a:t>
            </a:r>
          </a:p>
          <a:p>
            <a:pPr/>
            <a:r>
              <a:t>17. observe</a:t>
            </a:r>
          </a:p>
          <a:p>
            <a:pPr/>
            <a:r>
              <a:t>18. matter</a:t>
            </a:r>
          </a:p>
          <a:p>
            <a:pPr/>
            <a:r>
              <a:t>19. resource</a:t>
            </a:r>
          </a:p>
          <a:p>
            <a:pPr/>
            <a:r>
              <a:t>20. recycle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 5 – Social Studies Words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1. community</a:t>
            </a:r>
          </a:p>
          <a:p>
            <a:pPr/>
            <a:r>
              <a:t>2. government</a:t>
            </a:r>
          </a:p>
          <a:p>
            <a:pPr/>
            <a:r>
              <a:t>3. citizen</a:t>
            </a:r>
          </a:p>
          <a:p>
            <a:pPr/>
            <a:r>
              <a:t>4. culture</a:t>
            </a:r>
          </a:p>
          <a:p>
            <a:pPr/>
            <a:r>
              <a:t>5. history</a:t>
            </a:r>
          </a:p>
          <a:p>
            <a:pPr/>
            <a:r>
              <a:t>6. geography</a:t>
            </a:r>
          </a:p>
          <a:p>
            <a:pPr/>
            <a:r>
              <a:t>7. continent</a:t>
            </a:r>
          </a:p>
          <a:p>
            <a:pPr/>
            <a:r>
              <a:t>8. province</a:t>
            </a:r>
          </a:p>
          <a:p>
            <a:pPr/>
            <a:r>
              <a:t>9. country</a:t>
            </a:r>
          </a:p>
          <a:p>
            <a:pPr/>
            <a:r>
              <a:t>10. population</a:t>
            </a:r>
          </a:p>
          <a:p>
            <a:pPr/>
            <a:r>
              <a:t>11. economy</a:t>
            </a:r>
          </a:p>
          <a:p>
            <a:pPr/>
            <a:r>
              <a:t>12. leader</a:t>
            </a:r>
          </a:p>
          <a:p>
            <a:pPr/>
            <a:r>
              <a:t>13. freedom</a:t>
            </a:r>
          </a:p>
          <a:p>
            <a:pPr/>
            <a:r>
              <a:t>14. tradition</a:t>
            </a:r>
          </a:p>
          <a:p>
            <a:pPr/>
            <a:r>
              <a:t>15. equality</a:t>
            </a:r>
          </a:p>
          <a:p>
            <a:pPr/>
            <a:r>
              <a:t>16. ancient</a:t>
            </a:r>
          </a:p>
          <a:p>
            <a:pPr/>
            <a:r>
              <a:t>17. explorer</a:t>
            </a:r>
          </a:p>
          <a:p>
            <a:pPr/>
            <a:r>
              <a:t>18. transportation</a:t>
            </a:r>
          </a:p>
          <a:p>
            <a:pPr/>
            <a:r>
              <a:t>19. resource</a:t>
            </a:r>
          </a:p>
          <a:p>
            <a:pPr/>
            <a:r>
              <a:t>20. responsibility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 6 – Challenging Grade 4 Words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1. knowledge</a:t>
            </a:r>
          </a:p>
          <a:p>
            <a:pPr/>
            <a:r>
              <a:t>2. courage</a:t>
            </a:r>
          </a:p>
          <a:p>
            <a:pPr/>
            <a:r>
              <a:t>3. excellent</a:t>
            </a:r>
          </a:p>
          <a:p>
            <a:pPr/>
            <a:r>
              <a:t>4. attention</a:t>
            </a:r>
          </a:p>
          <a:p>
            <a:pPr/>
            <a:r>
              <a:t>5. confident</a:t>
            </a:r>
          </a:p>
          <a:p>
            <a:pPr/>
            <a:r>
              <a:t>6. invisible</a:t>
            </a:r>
          </a:p>
          <a:p>
            <a:pPr/>
            <a:r>
              <a:t>7. education</a:t>
            </a:r>
          </a:p>
          <a:p>
            <a:pPr/>
            <a:r>
              <a:t>8. library</a:t>
            </a:r>
          </a:p>
          <a:p>
            <a:pPr/>
            <a:r>
              <a:t>9. ordinary</a:t>
            </a:r>
          </a:p>
          <a:p>
            <a:pPr/>
            <a:r>
              <a:t>10. dangerous</a:t>
            </a:r>
          </a:p>
          <a:p>
            <a:pPr/>
            <a:r>
              <a:t>11. discover</a:t>
            </a:r>
          </a:p>
          <a:p>
            <a:pPr/>
            <a:r>
              <a:t>12. necessary</a:t>
            </a:r>
          </a:p>
          <a:p>
            <a:pPr/>
            <a:r>
              <a:t>13. calendar</a:t>
            </a:r>
          </a:p>
          <a:p>
            <a:pPr/>
            <a:r>
              <a:t>14. business</a:t>
            </a:r>
          </a:p>
          <a:p>
            <a:pPr/>
            <a:r>
              <a:t>15. community</a:t>
            </a:r>
          </a:p>
          <a:p>
            <a:pPr/>
            <a:r>
              <a:t>16. probably</a:t>
            </a:r>
          </a:p>
          <a:p>
            <a:pPr/>
            <a:r>
              <a:t>17. suddenly</a:t>
            </a:r>
          </a:p>
          <a:p>
            <a:pPr/>
            <a:r>
              <a:t>18. strength</a:t>
            </a:r>
          </a:p>
          <a:p>
            <a:pPr/>
            <a:r>
              <a:t>19. whisper</a:t>
            </a:r>
          </a:p>
          <a:p>
            <a:pPr/>
            <a:r>
              <a:t>20. opportunity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Grade 4 Sight Words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1. although</a:t>
            </a:r>
          </a:p>
          <a:p>
            <a:pPr/>
            <a:r>
              <a:t>2. finally</a:t>
            </a:r>
          </a:p>
          <a:p>
            <a:pPr/>
            <a:r>
              <a:t>3. usually</a:t>
            </a:r>
          </a:p>
          <a:p>
            <a:pPr/>
            <a:r>
              <a:t>4. perhaps</a:t>
            </a:r>
          </a:p>
          <a:p>
            <a:pPr/>
            <a:r>
              <a:t>5. toward</a:t>
            </a:r>
          </a:p>
          <a:p>
            <a:pPr/>
            <a:r>
              <a:t>6. among</a:t>
            </a:r>
          </a:p>
          <a:p>
            <a:pPr/>
            <a:r>
              <a:t>7. during</a:t>
            </a:r>
          </a:p>
          <a:p>
            <a:pPr/>
            <a:r>
              <a:t>8. special</a:t>
            </a:r>
          </a:p>
          <a:p>
            <a:pPr/>
            <a:r>
              <a:t>9. several</a:t>
            </a:r>
          </a:p>
          <a:p>
            <a:pPr/>
            <a:r>
              <a:t>10. possible</a:t>
            </a:r>
          </a:p>
          <a:p>
            <a:pPr/>
            <a:r>
              <a:t>11. describe</a:t>
            </a:r>
          </a:p>
          <a:p>
            <a:pPr/>
            <a:r>
              <a:t>12. decide</a:t>
            </a:r>
          </a:p>
          <a:p>
            <a:pPr/>
            <a:r>
              <a:t>13. imagine</a:t>
            </a:r>
          </a:p>
          <a:p>
            <a:pPr/>
            <a:r>
              <a:t>14. continue</a:t>
            </a:r>
          </a:p>
          <a:p>
            <a:pPr/>
            <a:r>
              <a:t>15. knowledge</a:t>
            </a:r>
          </a:p>
          <a:p>
            <a:pPr/>
            <a:r>
              <a:t>16. interest</a:t>
            </a:r>
          </a:p>
          <a:p>
            <a:pPr/>
            <a:r>
              <a:t>17. experience</a:t>
            </a:r>
          </a:p>
          <a:p>
            <a:pPr/>
            <a:r>
              <a:t>18. favorite</a:t>
            </a:r>
          </a:p>
          <a:p>
            <a:pPr/>
            <a:r>
              <a:t>19. straight</a:t>
            </a:r>
          </a:p>
          <a:p>
            <a:pPr/>
            <a:r>
              <a:t>20. ordinary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Weekly Practice Ideas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Rainbow writing</a:t>
            </a:r>
          </a:p>
          <a:p>
            <a:pPr/>
            <a:r>
              <a:t>Word searches</a:t>
            </a:r>
          </a:p>
          <a:p>
            <a:pPr/>
            <a:r>
              <a:t>Sentence building</a:t>
            </a:r>
          </a:p>
          <a:p>
            <a:pPr/>
            <a:r>
              <a:t>Dictionary practice</a:t>
            </a:r>
          </a:p>
          <a:p>
            <a:pPr/>
            <a:r>
              <a:t>Spelling bees</a:t>
            </a:r>
          </a:p>
          <a:p>
            <a:pPr/>
            <a:r>
              <a:t>Matching games</a:t>
            </a:r>
          </a:p>
          <a:p>
            <a:pPr/>
            <a:r>
              <a:t>Vocabulary journals</a:t>
            </a:r>
          </a:p>
          <a:p>
            <a:pPr/>
            <a:r>
              <a:t>Partner quizzes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