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Grade 4 Essay Writing – Level Up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Behavioral Skills Training (BST)</a:t>
            </a:r>
          </a:p>
          <a:p>
            <a:r>
              <a:t>www.abcunite.com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Behavioral Skills Training (BST)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Instructions (Tell)</a:t>
            </a:r>
          </a:p>
          <a:p>
            <a:r>
              <a:t>2. Modeling (Show)</a:t>
            </a:r>
          </a:p>
          <a:p>
            <a:r>
              <a:t>3. Rehearsal (Practice)</a:t>
            </a:r>
          </a:p>
          <a:p>
            <a:r>
              <a:t>4. Feedback (Correct &amp; Support)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Students will learn to write clear essays using:</a:t>
            </a:r>
          </a:p>
          <a:p>
            <a:r>
              <a:t>- Sentence structure</a:t>
            </a:r>
          </a:p>
          <a:p>
            <a:r>
              <a:t>- Adjectives</a:t>
            </a:r>
          </a:p>
          <a:p>
            <a:r>
              <a:t>- Connecting words</a:t>
            </a:r>
          </a:p>
          <a:p>
            <a:r>
              <a:t>- Organized paragraphs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Essay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Introduction (Beginning)</a:t>
            </a:r>
          </a:p>
          <a:p>
            <a:r>
              <a:t>2. Body (Middle)</a:t>
            </a:r>
          </a:p>
          <a:p>
            <a:r>
              <a:t>3. Conclusion (End)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Sentence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Subject + Verb + Detail</a:t>
            </a:r>
          </a:p>
          <a:p>
            <a:r>
              <a:t>Examples:</a:t>
            </a:r>
          </a:p>
          <a:p>
            <a:r>
              <a:t>- I like pizza.</a:t>
            </a:r>
          </a:p>
          <a:p>
            <a:r>
              <a:t>- The dog runs fast.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Adjectives (Describing Words)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big, small, happy, excited, beautiful, amazing, noisy, quiet, colorful, friendly, fun, scary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Connecting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First, Next, Also, Then, In addition, Finally, In conclusion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Essay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My Favorite Park</a:t>
            </a:r>
          </a:p>
          <a:p/>
          <a:p>
            <a:r>
              <a:t>First, the park is big and beautiful.</a:t>
            </a:r>
          </a:p>
          <a:p>
            <a:r>
              <a:t>Next, I play on the swings.</a:t>
            </a:r>
          </a:p>
          <a:p>
            <a:r>
              <a:t>Finally, I feel happy and calm.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Writing 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Full sentences</a:t>
            </a:r>
          </a:p>
          <a:p>
            <a:r>
              <a:t>- Adjectives used</a:t>
            </a:r>
          </a:p>
          <a:p>
            <a:r>
              <a:t>- Connecting words</a:t>
            </a:r>
          </a:p>
          <a:p>
            <a:r>
              <a:t>- Beginning, middle, end</a:t>
            </a:r>
          </a:p>
          <a:p>
            <a:r>
              <a:t>- Spelling checked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